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330" r:id="rId6"/>
    <p:sldId id="329" r:id="rId7"/>
    <p:sldId id="261" r:id="rId8"/>
    <p:sldId id="292" r:id="rId9"/>
    <p:sldId id="294" r:id="rId10"/>
    <p:sldId id="280" r:id="rId11"/>
    <p:sldId id="302" r:id="rId12"/>
    <p:sldId id="296" r:id="rId13"/>
    <p:sldId id="295" r:id="rId14"/>
    <p:sldId id="297" r:id="rId15"/>
    <p:sldId id="300" r:id="rId16"/>
    <p:sldId id="298" r:id="rId17"/>
    <p:sldId id="299" r:id="rId18"/>
    <p:sldId id="288" r:id="rId19"/>
    <p:sldId id="289" r:id="rId20"/>
    <p:sldId id="290" r:id="rId21"/>
    <p:sldId id="303" r:id="rId22"/>
    <p:sldId id="301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BCE2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7" autoAdjust="0"/>
    <p:restoredTop sz="94660"/>
  </p:normalViewPr>
  <p:slideViewPr>
    <p:cSldViewPr>
      <p:cViewPr varScale="1">
        <p:scale>
          <a:sx n="53" d="100"/>
          <a:sy n="53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4DE2-7D9D-454F-8D1D-FD1CDBA64A32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E82D-0084-44E1-BC24-1CCFBB4DA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4DE2-7D9D-454F-8D1D-FD1CDBA64A32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E82D-0084-44E1-BC24-1CCFBB4DA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4DE2-7D9D-454F-8D1D-FD1CDBA64A32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E82D-0084-44E1-BC24-1CCFBB4DA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A0FA4-2D97-4D31-9623-96B6EC96DF5B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7A8E-8461-47DB-AFC2-FEE0C0565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4DE2-7D9D-454F-8D1D-FD1CDBA64A32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E82D-0084-44E1-BC24-1CCFBB4DA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4DE2-7D9D-454F-8D1D-FD1CDBA64A32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E82D-0084-44E1-BC24-1CCFBB4DA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4DE2-7D9D-454F-8D1D-FD1CDBA64A32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E82D-0084-44E1-BC24-1CCFBB4DA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4DE2-7D9D-454F-8D1D-FD1CDBA64A32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E82D-0084-44E1-BC24-1CCFBB4DA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4DE2-7D9D-454F-8D1D-FD1CDBA64A32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E82D-0084-44E1-BC24-1CCFBB4DA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4DE2-7D9D-454F-8D1D-FD1CDBA64A32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E82D-0084-44E1-BC24-1CCFBB4DA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4DE2-7D9D-454F-8D1D-FD1CDBA64A32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E82D-0084-44E1-BC24-1CCFBB4DA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4DE2-7D9D-454F-8D1D-FD1CDBA64A32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E82D-0084-44E1-BC24-1CCFBB4DA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92D050">
                <a:alpha val="95000"/>
              </a:srgbClr>
            </a:gs>
            <a:gs pos="45000">
              <a:srgbClr val="8CFA84">
                <a:alpha val="6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44DE2-7D9D-454F-8D1D-FD1CDBA64A32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1E82D-0084-44E1-BC24-1CCFBB4DA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sitohova_z\&#1056;&#1072;&#1073;&#1086;&#1095;&#1080;&#1081;%20&#1089;&#1090;&#1086;&#1083;\&#1096;&#1082;\MVI_0038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H:\&#1096;&#1082;\MVI_0062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96;&#1082;\MVI_0085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96;&#1082;\MVI_0084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H:\&#1096;&#1082;\14%20&#1044;&#1086;&#1088;&#1086;&#1078;&#1082;&#1072;%2014.wma" TargetMode="External"/><Relationship Id="rId1" Type="http://schemas.openxmlformats.org/officeDocument/2006/relationships/video" Target="file:///H:\&#1096;&#1082;\MVI_0204.wmv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96;&#1082;\MVI_0201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96;&#1082;\MVI_0203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96;&#1082;\MVI_0202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96;&#1082;\MVI_0208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96;&#1082;\MVI_0211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96;&#1082;\MVI_0089.wm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&#1096;&#1082;\MVI_0197.wmv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96;&#1082;\MVI_0198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96;&#1082;\MVI_0212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96;&#1082;\MVI_0213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96;&#1082;\MVI_0308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BCE292">
            <a:alpha val="6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1700808"/>
            <a:ext cx="778674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4800" b="1" dirty="0" err="1" smtClean="0">
                <a:solidFill>
                  <a:srgbClr val="00823B"/>
                </a:solidFill>
              </a:rPr>
              <a:t>Здоровьесберегающая</a:t>
            </a:r>
            <a:r>
              <a:rPr lang="ru-RU" sz="4800" b="1" dirty="0" smtClean="0">
                <a:solidFill>
                  <a:srgbClr val="00823B"/>
                </a:solidFill>
              </a:rPr>
              <a:t> среда школы – требование стандарта</a:t>
            </a:r>
            <a:endParaRPr lang="ru-RU" sz="4800" b="1" dirty="0">
              <a:solidFill>
                <a:srgbClr val="00823B"/>
              </a:solidFill>
            </a:endParaRPr>
          </a:p>
        </p:txBody>
      </p:sp>
      <p:pic>
        <p:nvPicPr>
          <p:cNvPr id="3" name="Picture 4" descr="G:\нов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8030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Документы\Мои рисунки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63798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09740" y="6357958"/>
            <a:ext cx="2518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Школа №22,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апрель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2014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BCE292">
            <a:alpha val="6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VI_0038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MVI_0062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55" fill="hold"/>
                                        <p:tgtEl>
                                          <p:spTgt spid="97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8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7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7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MVI_0085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37" fill="hold"/>
                                        <p:tgtEl>
                                          <p:spTgt spid="1054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547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5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54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MVI_0084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47625" y="0"/>
            <a:ext cx="9191625" cy="6894513"/>
          </a:xfrm>
        </p:spPr>
      </p:pic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00" fill="hold"/>
                                        <p:tgtEl>
                                          <p:spTgt spid="1034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4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4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VI_020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14 Дорожка 14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999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VI_02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</p:spPr>
      </p:pic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VI_020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VI_020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7836"/>
            <a:ext cx="9144000" cy="6840164"/>
          </a:xfrm>
          <a:prstGeom prst="rect">
            <a:avLst/>
          </a:prstGeom>
        </p:spPr>
      </p:pic>
      <p:pic>
        <p:nvPicPr>
          <p:cNvPr id="5" name="MVI_020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23734"/>
            <a:ext cx="9144000" cy="6840164"/>
          </a:xfrm>
          <a:prstGeom prst="rect">
            <a:avLst/>
          </a:prstGeom>
        </p:spPr>
      </p:pic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82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8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sitohova_z\Рабочий стол\видео\IMG_0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0711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VI_0208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BCE292">
            <a:alpha val="6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Мои рисунки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40" y="14288"/>
            <a:ext cx="9077325" cy="68294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MVI_02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9336" name="MVI_0089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" y="-21481"/>
            <a:ext cx="9220266" cy="6879481"/>
          </a:xfrm>
        </p:spPr>
      </p:pic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44" fill="hold"/>
                                        <p:tgtEl>
                                          <p:spTgt spid="99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3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9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9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sitohova_z\Рабочий стол\предшкольный класс\IMG_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sitohova_z\Рабочий стол\предшкольный класс\IMG_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5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sitohova_z\Рабочий стол\предшкольный класс\IMG_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47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Documents and Settings\sitohova_z\Рабочий стол\предшкольный класс\IMG_0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sitohova_z\Рабочий стол\предшкольный класс\IMG_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sitohova_z\Рабочий стол\предшкольный класс\IMG_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sitohova_z\Рабочий стол\предшкольный класс\IMG_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Documents and Settings\sitohova_z\Рабочий стол\предшкольный класс\IMG_0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2" descr="C:\Documents and Settings\sitohova_z\Рабочий стол\предшкольный класс\IMG_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sitohova_z\Рабочий стол\предшкольный класс\IMG_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sitohova_z\Рабочий стол\предшкольный класс\IMG_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BCE292">
            <a:alpha val="6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Мои рисунки\clip_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0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sitohova_z\Рабочий стол\предшкольный класс\IMG_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Documents and Settings\sitohova_z\Рабочий стол\предшкольный класс\IMG_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2" descr="G:\фотографии 2010\NOKIA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sitohova_z\Рабочий стол\предшкольный класс\IMG_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950"/>
            <a:ext cx="9286875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sitohova_z\Рабочий стол\предшкольный класс\IMG_0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sitohova_z\Рабочий стол\предшкольный класс\IMG_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:\фотографии 2010\NOKIA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G:\фотографии 2010\NOKIA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04800" y="3429000"/>
            <a:ext cx="2667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6536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WordArt 1029"/>
          <p:cNvSpPr>
            <a:spLocks noChangeArrowheads="1" noChangeShapeType="1" noTextEdit="1"/>
          </p:cNvSpPr>
          <p:nvPr/>
        </p:nvSpPr>
        <p:spPr bwMode="auto">
          <a:xfrm>
            <a:off x="457200" y="1219200"/>
            <a:ext cx="914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2775" name="WordArt 1031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914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2777" name="Text Box 1033"/>
          <p:cNvSpPr txBox="1">
            <a:spLocks noChangeArrowheads="1"/>
          </p:cNvSpPr>
          <p:nvPr/>
        </p:nvSpPr>
        <p:spPr bwMode="auto">
          <a:xfrm>
            <a:off x="1600200" y="19812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FF00"/>
              </a:solidFill>
            </a:endParaRPr>
          </a:p>
        </p:txBody>
      </p:sp>
      <p:sp>
        <p:nvSpPr>
          <p:cNvPr id="32778" name="WordArt 1034"/>
          <p:cNvSpPr>
            <a:spLocks noChangeArrowheads="1" noChangeShapeType="1" noTextEdit="1"/>
          </p:cNvSpPr>
          <p:nvPr/>
        </p:nvSpPr>
        <p:spPr bwMode="auto">
          <a:xfrm>
            <a:off x="457200" y="3048000"/>
            <a:ext cx="914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2782" name="WordArt 1038"/>
          <p:cNvSpPr>
            <a:spLocks noChangeArrowheads="1" noChangeShapeType="1" noTextEdit="1"/>
          </p:cNvSpPr>
          <p:nvPr/>
        </p:nvSpPr>
        <p:spPr bwMode="auto">
          <a:xfrm>
            <a:off x="457200" y="2514600"/>
            <a:ext cx="914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2784" name="WordArt 1040"/>
          <p:cNvSpPr>
            <a:spLocks noChangeArrowheads="1" noChangeShapeType="1" noTextEdit="1"/>
          </p:cNvSpPr>
          <p:nvPr/>
        </p:nvSpPr>
        <p:spPr bwMode="auto">
          <a:xfrm>
            <a:off x="457200" y="4191000"/>
            <a:ext cx="914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2785" name="Text Box 1041"/>
          <p:cNvSpPr txBox="1">
            <a:spLocks noChangeArrowheads="1"/>
          </p:cNvSpPr>
          <p:nvPr/>
        </p:nvSpPr>
        <p:spPr bwMode="auto">
          <a:xfrm>
            <a:off x="1447800" y="41148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2786" name="WordArt 1042"/>
          <p:cNvSpPr>
            <a:spLocks noChangeArrowheads="1" noChangeShapeType="1" noTextEdit="1"/>
          </p:cNvSpPr>
          <p:nvPr/>
        </p:nvSpPr>
        <p:spPr bwMode="auto">
          <a:xfrm>
            <a:off x="533400" y="4876800"/>
            <a:ext cx="5429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32787" name="Text Box 1043"/>
          <p:cNvSpPr txBox="1">
            <a:spLocks noChangeArrowheads="1"/>
          </p:cNvSpPr>
          <p:nvPr/>
        </p:nvSpPr>
        <p:spPr bwMode="auto">
          <a:xfrm>
            <a:off x="1143000" y="4800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2789" name="Text Box 1045"/>
          <p:cNvSpPr txBox="1">
            <a:spLocks noChangeArrowheads="1"/>
          </p:cNvSpPr>
          <p:nvPr/>
        </p:nvSpPr>
        <p:spPr bwMode="auto">
          <a:xfrm>
            <a:off x="1143000" y="5715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2790" name="WordArt 1046"/>
          <p:cNvSpPr>
            <a:spLocks noChangeArrowheads="1" noChangeShapeType="1" noTextEdit="1"/>
          </p:cNvSpPr>
          <p:nvPr/>
        </p:nvSpPr>
        <p:spPr bwMode="auto">
          <a:xfrm>
            <a:off x="685800" y="5334000"/>
            <a:ext cx="3143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32791" name="Text Box 1047"/>
          <p:cNvSpPr txBox="1">
            <a:spLocks noChangeArrowheads="1"/>
          </p:cNvSpPr>
          <p:nvPr/>
        </p:nvSpPr>
        <p:spPr bwMode="auto">
          <a:xfrm>
            <a:off x="1143000" y="5257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0"/>
            <a:ext cx="48041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BCE292">
            <a:alpha val="6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VI_0197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Школа\Desktop\Фото 2008-2009учебный год\директор\кружки\S7303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3222"/>
            <a:ext cx="7572428" cy="63993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Школа\Desktop\Фото 2008-2009учебный год\директор\пр.класс\S7303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15370" cy="61436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G:\фотографии 2010\NOKIA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G:\фотографии 2010\NOKIA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G:\фотографии 2010\пред.класс 10\Фото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MVI_0198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98942"/>
            <a:ext cx="9144000" cy="6956941"/>
          </a:xfrm>
          <a:prstGeom prst="rect">
            <a:avLst/>
          </a:prstGeom>
        </p:spPr>
      </p:pic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MVI_021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237130" cy="6858000"/>
          </a:xfrm>
          <a:prstGeom prst="rect">
            <a:avLst/>
          </a:prstGeom>
        </p:spPr>
      </p:pic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BCE292">
            <a:alpha val="6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\Мои рисунки\health_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886470" cy="610139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VI_021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VI_0308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18</Words>
  <Application>Microsoft Office PowerPoint</Application>
  <PresentationFormat>Экран (4:3)</PresentationFormat>
  <Paragraphs>8</Paragraphs>
  <Slides>44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МОУ СОШ№22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Direktor</dc:creator>
  <cp:lastModifiedBy>МБОУ СОШ№22</cp:lastModifiedBy>
  <cp:revision>38</cp:revision>
  <dcterms:created xsi:type="dcterms:W3CDTF">2011-04-07T06:00:37Z</dcterms:created>
  <dcterms:modified xsi:type="dcterms:W3CDTF">2014-09-20T10:51:22Z</dcterms:modified>
</cp:coreProperties>
</file>